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0"/>
  </p:normalViewPr>
  <p:slideViewPr>
    <p:cSldViewPr snapToGrid="0" snapToObjects="1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29830-98C5-B745-95F9-6306F44E6F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173CF0-93B8-FE44-8260-4F07AA52B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790B7-FD30-054C-9893-93FC92144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FB91-B7F5-B84E-86F4-D27D6D79A1D9}" type="datetimeFigureOut">
              <a:rPr lang="en-US" smtClean="0"/>
              <a:t>9/14/23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FBFED-11A1-AA4E-8D74-7BF62F92E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2BDD5-E285-F449-99C7-87DFF7EEA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BA51-B7F2-644D-901C-29DA4B17A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12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01E2A-B8D0-5240-A4C6-C9C303F03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421202-A4E7-E442-A1BD-C8A070BACB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EEFC2-06F2-F046-80F3-A09893EB1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FB91-B7F5-B84E-86F4-D27D6D79A1D9}" type="datetimeFigureOut">
              <a:rPr lang="en-US" smtClean="0"/>
              <a:t>9/14/23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984E2-29C9-F847-8BA9-680C2DFC8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A74BA-D6D4-2C4F-91E3-48E69EBE1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BA51-B7F2-644D-901C-29DA4B17A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8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BB9622-E704-3047-B0CB-B14B9F5ACE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9B0252-F3E8-B546-8C10-50E5C66DC7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F6ED4-8BF1-A641-93D0-91615E455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FB91-B7F5-B84E-86F4-D27D6D79A1D9}" type="datetimeFigureOut">
              <a:rPr lang="en-US" smtClean="0"/>
              <a:t>9/14/23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FE57B-0FF9-414B-8BCD-034E4AA49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0BB3A-2B59-E443-A358-BF9F6A9F1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BA51-B7F2-644D-901C-29DA4B17A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18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ABFD9-AB70-6E40-8913-C21B22CA5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205E5-64AA-DC48-B82E-7776C1D59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648BE-2972-9345-9129-B4B860908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FB91-B7F5-B84E-86F4-D27D6D79A1D9}" type="datetimeFigureOut">
              <a:rPr lang="en-US" smtClean="0"/>
              <a:t>9/14/23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2846D-23FE-4B42-8025-A0720528E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7C831-1FE0-B740-AE1F-369367FA2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BA51-B7F2-644D-901C-29DA4B17A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61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AF869-C233-204A-A454-2F8B86733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664F6C-B314-A841-8FAE-0E2E0EDF3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2EEBE-3C42-6C4D-912B-4A6EABD98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FB91-B7F5-B84E-86F4-D27D6D79A1D9}" type="datetimeFigureOut">
              <a:rPr lang="en-US" smtClean="0"/>
              <a:t>9/14/23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85DCE-70F4-FC4D-ABA4-421B396FA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112A0-1533-2F42-94DE-A7B5D9175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BA51-B7F2-644D-901C-29DA4B17A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8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2D961-2C8A-5D46-B2C2-C2E9059C9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CCF67-BA36-1F41-A925-F957A928E4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DF7C0A-4FB9-164A-A66E-57734C456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B6BE4-2436-F140-9260-9BDBF6CE6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FB91-B7F5-B84E-86F4-D27D6D79A1D9}" type="datetimeFigureOut">
              <a:rPr lang="en-US" smtClean="0"/>
              <a:t>9/14/23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DFAF78-93BF-5D4F-9545-43A1F7A43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FFEF9B-A263-0A4E-B5EF-37AA1D53D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BA51-B7F2-644D-901C-29DA4B17A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30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D6A6E-025B-0D45-ABE2-712E084CE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BC052E-A3B3-2249-AE83-9E0D392BA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DCB940-1B7C-564A-B823-F91D4227E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0BEEFA-8243-2E47-820A-A9211BC1D5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2FA52D-AB43-4942-B6C1-BFE0B20BB6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95E229-E0E9-D14E-8A00-E4242B5C8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FB91-B7F5-B84E-86F4-D27D6D79A1D9}" type="datetimeFigureOut">
              <a:rPr lang="en-US" smtClean="0"/>
              <a:t>9/14/23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D7BB5D-AFE4-FC46-8661-A8CB6C9DB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2C6CA5-799D-D94A-8C1A-B0E243163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BA51-B7F2-644D-901C-29DA4B17A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4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51F22-7A9A-D344-B165-98D279984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10AF19-AED0-6342-B776-CB7D18C23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FB91-B7F5-B84E-86F4-D27D6D79A1D9}" type="datetimeFigureOut">
              <a:rPr lang="en-US" smtClean="0"/>
              <a:t>9/14/23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31786B-FD43-0745-92A2-97B3C4AD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8FF06D-356A-C148-81FE-EC1923014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BA51-B7F2-644D-901C-29DA4B17A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751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03011F-3199-194B-8E8A-218EF564F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FB91-B7F5-B84E-86F4-D27D6D79A1D9}" type="datetimeFigureOut">
              <a:rPr lang="en-US" smtClean="0"/>
              <a:t>9/14/23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21340B-B3DF-3243-94CE-00D9C6F1D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3A23A8-7A9F-7540-98F3-77ADD8B20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BA51-B7F2-644D-901C-29DA4B17A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72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4907A-F565-DB4E-B427-E606D56FF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50310-F25C-EC45-94E3-ED5653CE3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6C456-12BA-E942-BE7E-4E766C9D6D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8FC956-0B96-2C4D-A98A-81F2F6A1C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FB91-B7F5-B84E-86F4-D27D6D79A1D9}" type="datetimeFigureOut">
              <a:rPr lang="en-US" smtClean="0"/>
              <a:t>9/14/23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1D64B5-46DC-004A-B345-A7EAF5B32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8D92D-D6E9-7A4D-90EC-F8C686227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BA51-B7F2-644D-901C-29DA4B17A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938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01FA1-AEAF-4243-B490-35B9F2F17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F1AD4A-E8A0-2943-B594-F8A3192D2B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624F1B-2A77-E34C-924F-FF1B125A31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BE2B07-EF23-154F-BBD9-3825FFB7A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FB91-B7F5-B84E-86F4-D27D6D79A1D9}" type="datetimeFigureOut">
              <a:rPr lang="en-US" smtClean="0"/>
              <a:t>9/14/23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0BFB95-D604-7F41-94D2-76BBAB3B5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F8A10-8DC3-654C-AB44-2079648C2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BA51-B7F2-644D-901C-29DA4B17A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736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5660E9-0AC5-FF4C-9ECE-4789D8E61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8834C5-2721-7A48-BBA8-BFE19F5AC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0B2B6-3562-EA4E-992D-730D45404E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8FB91-B7F5-B84E-86F4-D27D6D79A1D9}" type="datetimeFigureOut">
              <a:rPr lang="en-US" smtClean="0"/>
              <a:t>9/14/23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FA55A-249E-EF4A-97AF-3A6AF34BF6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288A2-EAE4-6040-B151-2CD5BD5178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EBA51-B7F2-644D-901C-29DA4B17A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7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22">
            <a:extLst>
              <a:ext uri="{FF2B5EF4-FFF2-40B4-BE49-F238E27FC236}">
                <a16:creationId xmlns:a16="http://schemas.microsoft.com/office/drawing/2014/main" id="{1DF91F20-B96F-4F77-AC3E-2CDD3BAA10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24">
            <a:extLst>
              <a:ext uri="{FF2B5EF4-FFF2-40B4-BE49-F238E27FC236}">
                <a16:creationId xmlns:a16="http://schemas.microsoft.com/office/drawing/2014/main" id="{C3D487F7-9050-4871-B351-34A72ADB2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484" y="-1"/>
            <a:ext cx="8111296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26">
            <a:extLst>
              <a:ext uri="{FF2B5EF4-FFF2-40B4-BE49-F238E27FC236}">
                <a16:creationId xmlns:a16="http://schemas.microsoft.com/office/drawing/2014/main" id="{F43C27DD-EF6A-4C48-9669-C2970E71A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858281" y="-401562"/>
            <a:ext cx="6858004" cy="7661129"/>
          </a:xfrm>
          <a:prstGeom prst="rect">
            <a:avLst/>
          </a:prstGeom>
          <a:gradFill>
            <a:gsLst>
              <a:gs pos="0">
                <a:schemeClr val="accent1">
                  <a:alpha val="23000"/>
                </a:schemeClr>
              </a:gs>
              <a:gs pos="71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28">
            <a:extLst>
              <a:ext uri="{FF2B5EF4-FFF2-40B4-BE49-F238E27FC236}">
                <a16:creationId xmlns:a16="http://schemas.microsoft.com/office/drawing/2014/main" id="{C84384FE-1C88-4CAA-8FB8-2313A3AE7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7519" y="-1"/>
            <a:ext cx="8118331" cy="6858000"/>
          </a:xfrm>
          <a:prstGeom prst="rect">
            <a:avLst/>
          </a:prstGeom>
          <a:gradFill>
            <a:gsLst>
              <a:gs pos="14000">
                <a:schemeClr val="accent1">
                  <a:alpha val="0"/>
                </a:schemeClr>
              </a:gs>
              <a:gs pos="100000">
                <a:srgbClr val="000000">
                  <a:alpha val="82000"/>
                </a:srgb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30">
            <a:extLst>
              <a:ext uri="{FF2B5EF4-FFF2-40B4-BE49-F238E27FC236}">
                <a16:creationId xmlns:a16="http://schemas.microsoft.com/office/drawing/2014/main" id="{87B6A113-58CD-406C-BCE4-6E1F1F2BE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449520">
            <a:off x="2569700" y="983306"/>
            <a:ext cx="5005754" cy="5005754"/>
          </a:xfrm>
          <a:prstGeom prst="ellipse">
            <a:avLst/>
          </a:prstGeom>
          <a:gradFill>
            <a:gsLst>
              <a:gs pos="17000">
                <a:schemeClr val="accent1">
                  <a:lumMod val="75000"/>
                  <a:alpha val="0"/>
                </a:schemeClr>
              </a:gs>
              <a:gs pos="82000">
                <a:srgbClr val="000000">
                  <a:alpha val="24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B50D81-B322-7641-93B1-C1AE8E3678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1948" y="857251"/>
            <a:ext cx="6219582" cy="3160113"/>
          </a:xfrm>
        </p:spPr>
        <p:txBody>
          <a:bodyPr anchor="b">
            <a:normAutofit/>
          </a:bodyPr>
          <a:lstStyle/>
          <a:p>
            <a:pPr algn="l"/>
            <a:r>
              <a:rPr lang="en-US" sz="4800">
                <a:solidFill>
                  <a:srgbClr val="FFFFFF"/>
                </a:solidFill>
              </a:rPr>
              <a:t>PROGRAM/KEGIATAN INSTITUT TEKNOLOGI BANDUNG</a:t>
            </a:r>
          </a:p>
        </p:txBody>
      </p:sp>
      <p:sp>
        <p:nvSpPr>
          <p:cNvPr id="42" name="Rectangle 32">
            <a:extLst>
              <a:ext uri="{FF2B5EF4-FFF2-40B4-BE49-F238E27FC236}">
                <a16:creationId xmlns:a16="http://schemas.microsoft.com/office/drawing/2014/main" id="{05A1AA86-B7E6-4C02-AA34-F1A25CD4C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7518" y="4354178"/>
            <a:ext cx="8118330" cy="250381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33000"/>
                </a:schemeClr>
              </a:gs>
              <a:gs pos="83000">
                <a:srgbClr val="000000">
                  <a:alpha val="2100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49854E-DC84-8F45-82C7-AB2FC7437B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661" y="4800600"/>
            <a:ext cx="5179879" cy="1200149"/>
          </a:xfrm>
        </p:spPr>
        <p:txBody>
          <a:bodyPr anchor="t">
            <a:normAutofit/>
          </a:bodyPr>
          <a:lstStyle/>
          <a:p>
            <a:pPr algn="l"/>
            <a:r>
              <a:rPr lang="en-US">
                <a:solidFill>
                  <a:srgbClr val="FFFFFF"/>
                </a:solidFill>
              </a:rPr>
              <a:t>TAHUN 2023</a:t>
            </a:r>
          </a:p>
        </p:txBody>
      </p:sp>
      <p:pic>
        <p:nvPicPr>
          <p:cNvPr id="11" name="Picture 10" descr="Ini apa?&#10;Ini GANESHA&#10;Logo institusi tempat saya menimba ilmu saat ini. Dia punya 2 tangan(ato kaki yah?) tambahan. Masing2 melambangkan sesuatu dari yang dipegangnya. tapi kalo menurut gw,ini adalah salah satu propaganda terselubung bagaimana...">
            <a:extLst>
              <a:ext uri="{FF2B5EF4-FFF2-40B4-BE49-F238E27FC236}">
                <a16:creationId xmlns:a16="http://schemas.microsoft.com/office/drawing/2014/main" id="{304A01E0-8125-1747-BBF7-33066E0AE74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60981" y="1284782"/>
            <a:ext cx="3173819" cy="42884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2028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B8D49C-71F4-E544-BCBC-2DCD33FF0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id-ID" sz="3400" dirty="0">
                <a:solidFill>
                  <a:srgbClr val="FFFFFF"/>
                </a:solidFill>
              </a:rPr>
              <a:t>Pengembangan Sistem Seleksi Nasional Berdasarkan Prestasi (SNBP) Tahun 2023</a:t>
            </a:r>
            <a:endParaRPr lang="en-US" sz="3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C5B57-4627-DB46-B444-49A9E8BBF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sz="2000" dirty="0" err="1"/>
              <a:t>Penanggung</a:t>
            </a:r>
            <a:r>
              <a:rPr lang="en-US" sz="2000" dirty="0"/>
              <a:t> Jawab 	:</a:t>
            </a:r>
            <a:r>
              <a:rPr lang="id-ID" sz="2000" dirty="0"/>
              <a:t> Direktur Pendidikan</a:t>
            </a:r>
            <a:endParaRPr lang="en-US" sz="2000" dirty="0"/>
          </a:p>
          <a:p>
            <a:r>
              <a:rPr lang="en-US" sz="2000" dirty="0" err="1"/>
              <a:t>Pelaksana</a:t>
            </a:r>
            <a:r>
              <a:rPr lang="en-US" sz="2000" dirty="0"/>
              <a:t> Program 	:</a:t>
            </a:r>
            <a:r>
              <a:rPr lang="id-ID" sz="2000" dirty="0"/>
              <a:t> Direktorat Pendidikan</a:t>
            </a:r>
            <a:endParaRPr lang="en-US" sz="2000" dirty="0"/>
          </a:p>
          <a:p>
            <a:r>
              <a:rPr lang="en-US" sz="2000" dirty="0"/>
              <a:t>Alamat		:</a:t>
            </a:r>
            <a:r>
              <a:rPr lang="id-ID" sz="2000" dirty="0"/>
              <a:t> Jalan </a:t>
            </a:r>
            <a:r>
              <a:rPr lang="id-ID" sz="2000" dirty="0" err="1"/>
              <a:t>Tamansari</a:t>
            </a:r>
            <a:r>
              <a:rPr lang="id-ID" sz="2000" dirty="0"/>
              <a:t> 64 Bandung</a:t>
            </a:r>
            <a:endParaRPr lang="en-US" sz="2000" dirty="0"/>
          </a:p>
          <a:p>
            <a:r>
              <a:rPr lang="en-US" sz="2000" dirty="0" err="1"/>
              <a:t>Nomor</a:t>
            </a:r>
            <a:r>
              <a:rPr lang="en-US" sz="2000" dirty="0"/>
              <a:t> Telp 		:</a:t>
            </a:r>
            <a:r>
              <a:rPr lang="id-ID" sz="2000" dirty="0"/>
              <a:t> 022-2536250</a:t>
            </a:r>
            <a:endParaRPr lang="en-US" sz="2000" dirty="0"/>
          </a:p>
          <a:p>
            <a:r>
              <a:rPr lang="en-US" sz="2000" dirty="0"/>
              <a:t>Target </a:t>
            </a:r>
            <a:r>
              <a:rPr lang="en-US" sz="2000" dirty="0" err="1"/>
              <a:t>Kegiatan</a:t>
            </a:r>
            <a:r>
              <a:rPr lang="en-US" sz="2000" dirty="0"/>
              <a:t>		:</a:t>
            </a:r>
            <a:r>
              <a:rPr lang="id-ID" sz="2000" dirty="0"/>
              <a:t> Pelaksanaan kegiatan </a:t>
            </a:r>
            <a:r>
              <a:rPr lang="en-US" sz="2000" dirty="0"/>
              <a:t>SNBP</a:t>
            </a:r>
          </a:p>
          <a:p>
            <a:r>
              <a:rPr lang="en-US" sz="2000" dirty="0" err="1"/>
              <a:t>Anggaran</a:t>
            </a:r>
            <a:r>
              <a:rPr lang="en-US" sz="2000" dirty="0"/>
              <a:t> 		:</a:t>
            </a:r>
            <a:r>
              <a:rPr lang="id-ID" sz="2000" dirty="0"/>
              <a:t> </a:t>
            </a:r>
            <a:r>
              <a:rPr lang="en-US" sz="2000" dirty="0"/>
              <a:t>1.250.000.000</a:t>
            </a:r>
          </a:p>
          <a:p>
            <a:r>
              <a:rPr lang="en-US" sz="2000" dirty="0" err="1"/>
              <a:t>Sumber</a:t>
            </a:r>
            <a:r>
              <a:rPr lang="en-US" sz="2000" dirty="0"/>
              <a:t> </a:t>
            </a:r>
            <a:r>
              <a:rPr lang="en-US" sz="2000" dirty="0" err="1"/>
              <a:t>Anggaran</a:t>
            </a:r>
            <a:r>
              <a:rPr lang="en-US" sz="2000" dirty="0"/>
              <a:t>	:</a:t>
            </a:r>
            <a:r>
              <a:rPr lang="id-ID" sz="2000" dirty="0"/>
              <a:t> Bukan PNBP ITB</a:t>
            </a:r>
            <a:endParaRPr lang="en-US" sz="2000" dirty="0"/>
          </a:p>
          <a:p>
            <a:r>
              <a:rPr lang="en-US" sz="2000" dirty="0" err="1"/>
              <a:t>Jadwal</a:t>
            </a:r>
            <a:r>
              <a:rPr lang="en-US" sz="2000" dirty="0"/>
              <a:t> </a:t>
            </a:r>
            <a:r>
              <a:rPr lang="en-US" sz="2000" dirty="0" err="1"/>
              <a:t>Pelaksanaan</a:t>
            </a:r>
            <a:r>
              <a:rPr lang="en-US" sz="2000" dirty="0"/>
              <a:t>	:</a:t>
            </a:r>
            <a:r>
              <a:rPr lang="id-ID" sz="2000" dirty="0"/>
              <a:t> 2023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4559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B8D49C-71F4-E544-BCBC-2DCD33FF0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id-ID" sz="4000" dirty="0">
                <a:solidFill>
                  <a:srgbClr val="FFFFFF"/>
                </a:solidFill>
              </a:rPr>
              <a:t>MEDICAL CHECK UP PEGAWAI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C5B57-4627-DB46-B444-49A9E8BBF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sz="2000" dirty="0" err="1"/>
              <a:t>Penanggung</a:t>
            </a:r>
            <a:r>
              <a:rPr lang="en-US" sz="2000" dirty="0"/>
              <a:t> Jawab 	:</a:t>
            </a:r>
            <a:r>
              <a:rPr lang="id-ID" sz="2000" dirty="0"/>
              <a:t> Kepala UPT Layanan Kesehatan</a:t>
            </a:r>
            <a:endParaRPr lang="en-US" sz="2000" dirty="0"/>
          </a:p>
          <a:p>
            <a:r>
              <a:rPr lang="en-US" sz="2000" dirty="0" err="1"/>
              <a:t>Pelaksana</a:t>
            </a:r>
            <a:r>
              <a:rPr lang="en-US" sz="2000" dirty="0"/>
              <a:t> Program 	:</a:t>
            </a:r>
            <a:r>
              <a:rPr lang="id-ID" sz="2000" dirty="0"/>
              <a:t> UPT Layanan Kesehatan ITB</a:t>
            </a:r>
            <a:endParaRPr lang="en-US" sz="2000" dirty="0"/>
          </a:p>
          <a:p>
            <a:r>
              <a:rPr lang="en-US" sz="2000" dirty="0"/>
              <a:t>Alamat		:</a:t>
            </a:r>
            <a:r>
              <a:rPr lang="id-ID" sz="2000" dirty="0"/>
              <a:t> Jalan Gelap Nyawang 2 Bandung</a:t>
            </a:r>
            <a:endParaRPr lang="en-US" sz="2000" dirty="0"/>
          </a:p>
          <a:p>
            <a:r>
              <a:rPr lang="en-US" sz="2000" dirty="0" err="1"/>
              <a:t>Nomor</a:t>
            </a:r>
            <a:r>
              <a:rPr lang="en-US" sz="2000" dirty="0"/>
              <a:t> Telp 		:</a:t>
            </a:r>
            <a:r>
              <a:rPr lang="id-ID" sz="2000" dirty="0"/>
              <a:t> 022-2500082</a:t>
            </a:r>
            <a:endParaRPr lang="en-US" sz="2000" dirty="0"/>
          </a:p>
          <a:p>
            <a:r>
              <a:rPr lang="en-US" sz="2000" dirty="0"/>
              <a:t>Target </a:t>
            </a:r>
            <a:r>
              <a:rPr lang="en-US" sz="2000" dirty="0" err="1"/>
              <a:t>Kegiatan</a:t>
            </a:r>
            <a:r>
              <a:rPr lang="en-US" sz="2000" dirty="0"/>
              <a:t>		:</a:t>
            </a:r>
            <a:r>
              <a:rPr lang="id-ID" sz="2000" dirty="0"/>
              <a:t> Pegawai penerima manfaat</a:t>
            </a:r>
            <a:endParaRPr lang="en-US" sz="2000" dirty="0"/>
          </a:p>
          <a:p>
            <a:r>
              <a:rPr lang="en-US" sz="2000" dirty="0" err="1"/>
              <a:t>Anggaran</a:t>
            </a:r>
            <a:r>
              <a:rPr lang="en-US" sz="2000" dirty="0"/>
              <a:t> 		: </a:t>
            </a:r>
            <a:r>
              <a:rPr lang="id-ID" sz="2000" dirty="0"/>
              <a:t>3.352.575.000</a:t>
            </a:r>
            <a:endParaRPr lang="en-US" sz="2000" dirty="0"/>
          </a:p>
          <a:p>
            <a:r>
              <a:rPr lang="en-US" sz="2000" dirty="0" err="1"/>
              <a:t>Sumber</a:t>
            </a:r>
            <a:r>
              <a:rPr lang="en-US" sz="2000" dirty="0"/>
              <a:t> </a:t>
            </a:r>
            <a:r>
              <a:rPr lang="en-US" sz="2000" dirty="0" err="1"/>
              <a:t>Anggaran</a:t>
            </a:r>
            <a:r>
              <a:rPr lang="en-US" sz="2000" dirty="0"/>
              <a:t>	: </a:t>
            </a:r>
            <a:r>
              <a:rPr lang="id-ID" sz="2000" dirty="0"/>
              <a:t>Bukan PNBP ITB</a:t>
            </a:r>
            <a:endParaRPr lang="en-US" sz="2000" dirty="0"/>
          </a:p>
          <a:p>
            <a:r>
              <a:rPr lang="en-US" sz="2000" dirty="0" err="1"/>
              <a:t>Jadwal</a:t>
            </a:r>
            <a:r>
              <a:rPr lang="en-US" sz="2000" dirty="0"/>
              <a:t> </a:t>
            </a:r>
            <a:r>
              <a:rPr lang="en-US" sz="2000" dirty="0" err="1"/>
              <a:t>Pelaksanaan</a:t>
            </a:r>
            <a:r>
              <a:rPr lang="en-US" sz="2000" dirty="0"/>
              <a:t>	:</a:t>
            </a:r>
            <a:r>
              <a:rPr lang="id-ID" sz="2000" dirty="0"/>
              <a:t> 2023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31039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B8D49C-71F4-E544-BCBC-2DCD33FF0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id-ID" sz="4000">
                <a:solidFill>
                  <a:srgbClr val="FFFFFF"/>
                </a:solidFill>
              </a:rPr>
              <a:t>PENGADAAN BUKU PERPUSTAKAAN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C5B57-4627-DB46-B444-49A9E8BBF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sz="2000" dirty="0" err="1"/>
              <a:t>Penanggung</a:t>
            </a:r>
            <a:r>
              <a:rPr lang="en-US" sz="2000" dirty="0"/>
              <a:t> Jawab 	:</a:t>
            </a:r>
            <a:r>
              <a:rPr lang="id-ID" sz="2000" dirty="0"/>
              <a:t> Kepala UPT Perpustakaan</a:t>
            </a:r>
            <a:endParaRPr lang="en-US" sz="2000" dirty="0"/>
          </a:p>
          <a:p>
            <a:r>
              <a:rPr lang="en-US" sz="2000" dirty="0" err="1"/>
              <a:t>Pelaksana</a:t>
            </a:r>
            <a:r>
              <a:rPr lang="en-US" sz="2000" dirty="0"/>
              <a:t> Program 	:</a:t>
            </a:r>
            <a:r>
              <a:rPr lang="id-ID" sz="2000" dirty="0"/>
              <a:t> UPT Perpustakaan</a:t>
            </a:r>
            <a:endParaRPr lang="en-US" sz="2000" dirty="0"/>
          </a:p>
          <a:p>
            <a:r>
              <a:rPr lang="en-US" sz="2000" dirty="0"/>
              <a:t>Alamat		:</a:t>
            </a:r>
            <a:r>
              <a:rPr lang="id-ID" sz="2000" dirty="0"/>
              <a:t> Jalan Ganesha 10 Bandung</a:t>
            </a:r>
            <a:endParaRPr lang="en-US" sz="2000" dirty="0"/>
          </a:p>
          <a:p>
            <a:r>
              <a:rPr lang="en-US" sz="2000" dirty="0" err="1"/>
              <a:t>Nomor</a:t>
            </a:r>
            <a:r>
              <a:rPr lang="en-US" sz="2000" dirty="0"/>
              <a:t> Telp 		:</a:t>
            </a:r>
            <a:r>
              <a:rPr lang="id-ID" sz="2000" dirty="0"/>
              <a:t> 022-2500089</a:t>
            </a:r>
            <a:endParaRPr lang="en-US" sz="2000" dirty="0"/>
          </a:p>
          <a:p>
            <a:r>
              <a:rPr lang="en-US" sz="2000" dirty="0"/>
              <a:t>Target </a:t>
            </a:r>
            <a:r>
              <a:rPr lang="en-US" sz="2000" dirty="0" err="1"/>
              <a:t>Kegiatan</a:t>
            </a:r>
            <a:r>
              <a:rPr lang="en-US" sz="2000" dirty="0"/>
              <a:t>		:</a:t>
            </a:r>
            <a:r>
              <a:rPr lang="id-ID" sz="2000" dirty="0"/>
              <a:t> Jumlah buku teks baru penunjang kegiatan akademik</a:t>
            </a:r>
            <a:endParaRPr lang="en-US" sz="2000" dirty="0"/>
          </a:p>
          <a:p>
            <a:r>
              <a:rPr lang="en-US" sz="2000" dirty="0" err="1"/>
              <a:t>Anggaran</a:t>
            </a:r>
            <a:r>
              <a:rPr lang="en-US" sz="2000" dirty="0"/>
              <a:t> 		:</a:t>
            </a:r>
            <a:r>
              <a:rPr lang="id-ID" sz="2000" dirty="0"/>
              <a:t> 250.000.000</a:t>
            </a:r>
            <a:endParaRPr lang="en-US" sz="2000" dirty="0"/>
          </a:p>
          <a:p>
            <a:r>
              <a:rPr lang="en-US" sz="2000" dirty="0" err="1"/>
              <a:t>Sumber</a:t>
            </a:r>
            <a:r>
              <a:rPr lang="en-US" sz="2000" dirty="0"/>
              <a:t> </a:t>
            </a:r>
            <a:r>
              <a:rPr lang="en-US" sz="2000" dirty="0" err="1"/>
              <a:t>Anggaran</a:t>
            </a:r>
            <a:r>
              <a:rPr lang="en-US" sz="2000" dirty="0"/>
              <a:t>	:</a:t>
            </a:r>
            <a:r>
              <a:rPr lang="id-ID" sz="2000" dirty="0"/>
              <a:t> Bukan PNBP ITB</a:t>
            </a:r>
            <a:endParaRPr lang="en-US" sz="2000" dirty="0"/>
          </a:p>
          <a:p>
            <a:r>
              <a:rPr lang="en-US" sz="2000" dirty="0" err="1"/>
              <a:t>Jadwal</a:t>
            </a:r>
            <a:r>
              <a:rPr lang="en-US" sz="2000" dirty="0"/>
              <a:t> </a:t>
            </a:r>
            <a:r>
              <a:rPr lang="en-US" sz="2000" dirty="0" err="1"/>
              <a:t>Pelaksanaan</a:t>
            </a:r>
            <a:r>
              <a:rPr lang="en-US" sz="2000" dirty="0"/>
              <a:t>	:</a:t>
            </a:r>
            <a:r>
              <a:rPr lang="id-ID" sz="2000" dirty="0"/>
              <a:t> 2023</a:t>
            </a:r>
            <a:endParaRPr lang="en-US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09F11F-5C72-4C49-96A3-AFF0378C92CF}"/>
              </a:ext>
            </a:extLst>
          </p:cNvPr>
          <p:cNvSpPr txBox="1"/>
          <p:nvPr/>
        </p:nvSpPr>
        <p:spPr>
          <a:xfrm>
            <a:off x="3050381" y="3244334"/>
            <a:ext cx="61007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D6021E-9F65-ED42-AF40-500ADD6D70B5}"/>
              </a:ext>
            </a:extLst>
          </p:cNvPr>
          <p:cNvSpPr txBox="1"/>
          <p:nvPr/>
        </p:nvSpPr>
        <p:spPr>
          <a:xfrm>
            <a:off x="3048886" y="3244334"/>
            <a:ext cx="60977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322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189</Words>
  <Application>Microsoft Macintosh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PROGRAM/KEGIATAN INSTITUT TEKNOLOGI BANDUNG</vt:lpstr>
      <vt:lpstr>Pengembangan Sistem Seleksi Nasional Berdasarkan Prestasi (SNBP) Tahun 2023</vt:lpstr>
      <vt:lpstr>MEDICAL CHECK UP PEGAWAI</vt:lpstr>
      <vt:lpstr>PENGADAAN BUKU PERPUSTAKAAN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PROGRAM/KEGIATAN INSTITUT TEKNOLOGI BANDUNG</dc:title>
  <dc:creator>Yessi Ratna Suminar, A.Md.</dc:creator>
  <cp:lastModifiedBy>Yessi Ratna Suminar, A.Md.</cp:lastModifiedBy>
  <cp:revision>7</cp:revision>
  <dcterms:created xsi:type="dcterms:W3CDTF">2023-09-06T08:03:24Z</dcterms:created>
  <dcterms:modified xsi:type="dcterms:W3CDTF">2023-09-14T03:35:50Z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2023-09-06T08:03:26Z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a192972a-053d-4434-8395-a29164c822e3</vt:lpwstr>
  </property>
  <property fmtid="{D5CDD505-2E9C-101B-9397-08002B2CF9AE}" pid="8" name="MSIP_Label_38b525e5-f3da-4501-8f1e-526b6769fc56_ContentBits">
    <vt:lpwstr>0</vt:lpwstr>
  </property>
</Properties>
</file>